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1"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78" autoAdjust="0"/>
    <p:restoredTop sz="95184" autoAdjust="0"/>
  </p:normalViewPr>
  <p:slideViewPr>
    <p:cSldViewPr snapToGrid="0">
      <p:cViewPr varScale="1">
        <p:scale>
          <a:sx n="85" d="100"/>
          <a:sy n="85" d="100"/>
        </p:scale>
        <p:origin x="4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2025/11/22</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2025/11/22</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801181" y="866575"/>
            <a:ext cx="9669596" cy="1323439"/>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RQ1: </a:t>
            </a:r>
            <a:r>
              <a:rPr lang="zh-CN" altLang="en-US" sz="1600" dirty="0">
                <a:latin typeface="Times New Roman" panose="02020603050405020304" pitchFamily="18" charset="0"/>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cs typeface="Times New Roman" panose="02020603050405020304" pitchFamily="18" charset="0"/>
              </a:rPr>
              <a:t>?</a:t>
            </a:r>
          </a:p>
          <a:p>
            <a:r>
              <a:rPr lang="en-US" altLang="zh-CN" sz="1600" dirty="0">
                <a:latin typeface="Times New Roman" panose="02020603050405020304" pitchFamily="18" charset="0"/>
                <a:cs typeface="Times New Roman" panose="02020603050405020304" pitchFamily="18" charset="0"/>
              </a:rPr>
              <a:t>RQ2: How robust is our scheme under various attack methods?</a:t>
            </a:r>
          </a:p>
          <a:p>
            <a:r>
              <a:rPr lang="en-US" altLang="zh-CN" sz="1600" dirty="0">
                <a:latin typeface="Times New Roman" panose="02020603050405020304" pitchFamily="18" charset="0"/>
                <a:cs typeface="Times New Roman" panose="02020603050405020304" pitchFamily="18" charset="0"/>
              </a:rPr>
              <a:t>RQ3: What is the comprehensive superiority of our scheme achieve compared to other methods on hybrid graph?</a:t>
            </a:r>
          </a:p>
          <a:p>
            <a:r>
              <a:rPr lang="en-US" altLang="zh-CN" sz="1600" dirty="0">
                <a:latin typeface="Times New Roman" panose="02020603050405020304" pitchFamily="18" charset="0"/>
                <a:cs typeface="Times New Roman" panose="02020603050405020304" pitchFamily="18" charset="0"/>
              </a:rPr>
              <a:t>RQ4: Whether our scheme is transferable across various popular GNN architectures?</a:t>
            </a:r>
          </a:p>
          <a:p>
            <a:r>
              <a:rPr lang="en-US" altLang="zh-CN" sz="1600" dirty="0">
                <a:latin typeface="Times New Roman" panose="02020603050405020304" pitchFamily="18" charset="0"/>
                <a:cs typeface="Times New Roman" panose="02020603050405020304" pitchFamily="18" charset="0"/>
              </a:rPr>
              <a:t>RQ5: What is the role each module plays in enhancing the v</a:t>
            </a:r>
            <a:r>
              <a:rPr lang="zh-CN" altLang="en-US" sz="1600" dirty="0">
                <a:latin typeface="Times New Roman" panose="02020603050405020304" pitchFamily="18" charset="0"/>
                <a:cs typeface="Times New Roman" panose="02020603050405020304" pitchFamily="18" charset="0"/>
              </a:rPr>
              <a:t>erification</a:t>
            </a:r>
            <a:r>
              <a:rPr lang="en-US" altLang="zh-CN" sz="1600" dirty="0">
                <a:latin typeface="Times New Roman" panose="02020603050405020304" pitchFamily="18" charset="0"/>
                <a:cs typeface="Times New Roman" panose="02020603050405020304" pitchFamily="18" charset="0"/>
              </a:rPr>
              <a:t> performance</a:t>
            </a:r>
          </a:p>
        </p:txBody>
      </p:sp>
    </p:spTree>
    <p:extLst>
      <p:ext uri="{BB962C8B-B14F-4D97-AF65-F5344CB8AC3E}">
        <p14:creationId xmlns:p14="http://schemas.microsoft.com/office/powerpoint/2010/main" val="1988337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3121</TotalTime>
  <Words>4331</Words>
  <Application>Microsoft Office PowerPoint</Application>
  <PresentationFormat>宽屏</PresentationFormat>
  <Paragraphs>475</Paragraphs>
  <Slides>48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1376</cp:revision>
  <dcterms:created xsi:type="dcterms:W3CDTF">2025-08-14T07:06:40Z</dcterms:created>
  <dcterms:modified xsi:type="dcterms:W3CDTF">2025-11-22T03:44:34Z</dcterms:modified>
</cp:coreProperties>
</file>